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jpeg" ContentType="image/jpeg"/>
  <Default Extension="mp4" ContentType="audio/unknown"/>
  <Default Extension="rels" ContentType="application/vnd.openxmlformats-package.relationships+xml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6" r:id="rId3"/>
    <p:sldId id="257" r:id="rId4"/>
    <p:sldId id="258" r:id="rId5"/>
    <p:sldId id="260" r:id="rId6"/>
    <p:sldId id="27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7" r:id="rId16"/>
    <p:sldId id="270" r:id="rId17"/>
    <p:sldId id="280" r:id="rId18"/>
    <p:sldId id="274" r:id="rId19"/>
    <p:sldId id="275" r:id="rId20"/>
    <p:sldId id="276" r:id="rId21"/>
    <p:sldId id="282" r:id="rId22"/>
    <p:sldId id="283" r:id="rId23"/>
    <p:sldId id="284" r:id="rId24"/>
    <p:sldId id="285" r:id="rId25"/>
    <p:sldId id="278" r:id="rId26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78"/>
    <a:srgbClr val="FFC8FE"/>
    <a:srgbClr val="8BFFF6"/>
    <a:srgbClr val="FF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20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58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950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378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93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268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0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6476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99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26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347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872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D9E98-1E49-A84A-AB8E-55390F03E001}" type="datetimeFigureOut">
              <a:rPr lang="es-ES" smtClean="0"/>
              <a:t>6/4/20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20979-C942-C142-BF3A-A857B8410BE6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01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4.jpeg"/><Relationship Id="rId5" Type="http://schemas.openxmlformats.org/officeDocument/2006/relationships/image" Target="../media/image1.png"/><Relationship Id="rId1" Type="http://schemas.microsoft.com/office/2007/relationships/media" Target="../media/media2.mp4"/><Relationship Id="rId2" Type="http://schemas.openxmlformats.org/officeDocument/2006/relationships/audi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.png"/><Relationship Id="rId1" Type="http://schemas.microsoft.com/office/2007/relationships/media" Target="../media/media3.mp4"/><Relationship Id="rId2" Type="http://schemas.openxmlformats.org/officeDocument/2006/relationships/audio" Target="../media/media3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91658"/>
          </a:xfrm>
        </p:spPr>
        <p:txBody>
          <a:bodyPr>
            <a:noAutofit/>
          </a:bodyPr>
          <a:lstStyle/>
          <a:p>
            <a:r>
              <a:rPr lang="es-ES" sz="4800" dirty="0" smtClean="0">
                <a:latin typeface="Edelfontmed Regular"/>
                <a:cs typeface="Edelfontmed Regular"/>
              </a:rPr>
              <a:t>UN POQUITO DE VOSOTR@S…VUESTRAS MAGNÍFICAS CREACIONES…</a:t>
            </a:r>
            <a:endParaRPr lang="es-ES" sz="4800" dirty="0">
              <a:latin typeface="Edelfontmed Regular"/>
              <a:cs typeface="Edelfontmed Regular"/>
            </a:endParaRPr>
          </a:p>
        </p:txBody>
      </p:sp>
      <p:sp>
        <p:nvSpPr>
          <p:cNvPr id="5" name="Estrella de 5 puntas 4"/>
          <p:cNvSpPr/>
          <p:nvPr/>
        </p:nvSpPr>
        <p:spPr>
          <a:xfrm>
            <a:off x="2067275" y="4090802"/>
            <a:ext cx="1565222" cy="1452005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strella de 5 puntas 6"/>
          <p:cNvSpPr/>
          <p:nvPr/>
        </p:nvSpPr>
        <p:spPr>
          <a:xfrm>
            <a:off x="4355490" y="2697254"/>
            <a:ext cx="1152322" cy="920964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strella de 5 puntas 7"/>
          <p:cNvSpPr/>
          <p:nvPr/>
        </p:nvSpPr>
        <p:spPr>
          <a:xfrm>
            <a:off x="6220836" y="3962606"/>
            <a:ext cx="2465964" cy="2244772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Sonid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6466" y="9845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751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4528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WhatsApp Image 2020-03-28 at 11.35.46 co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ctrTitle"/>
          </p:nvPr>
        </p:nvSpPr>
        <p:spPr>
          <a:xfrm>
            <a:off x="508605" y="0"/>
            <a:ext cx="7772400" cy="1048545"/>
          </a:xfrm>
        </p:spPr>
        <p:txBody>
          <a:bodyPr>
            <a:normAutofit/>
          </a:bodyPr>
          <a:lstStyle/>
          <a:p>
            <a:r>
              <a:rPr lang="es-ES" sz="3200" dirty="0" smtClean="0"/>
              <a:t>EL LIBRO VIAJERO HA VIAJADO A CASA DE…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73682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WhatsApp Image 2020-04-01 at 15.14.36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1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hatsApp Image 2020-04-01 at 15.14.36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7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24105"/>
            <a:ext cx="8229600" cy="1143000"/>
          </a:xfrm>
        </p:spPr>
        <p:txBody>
          <a:bodyPr>
            <a:normAutofit/>
          </a:bodyPr>
          <a:lstStyle/>
          <a:p>
            <a:r>
              <a:rPr lang="es-ES" sz="5400" b="1" dirty="0" smtClean="0">
                <a:latin typeface="Edelfontmed Regular"/>
                <a:cs typeface="Edelfontmed Regular"/>
              </a:rPr>
              <a:t>AUDIO CUENTO DE SIMÓN…</a:t>
            </a:r>
            <a:endParaRPr lang="es-ES" sz="5400" b="1" dirty="0">
              <a:latin typeface="Edelfontmed Regular"/>
              <a:cs typeface="Edelfontmed Regular"/>
            </a:endParaRPr>
          </a:p>
        </p:txBody>
      </p:sp>
      <p:sp>
        <p:nvSpPr>
          <p:cNvPr id="4" name="Flecha curvada hacia la izquierda 3"/>
          <p:cNvSpPr/>
          <p:nvPr/>
        </p:nvSpPr>
        <p:spPr>
          <a:xfrm rot="18329074">
            <a:off x="1556525" y="935635"/>
            <a:ext cx="1124122" cy="1582058"/>
          </a:xfrm>
          <a:prstGeom prst="curvedLeftArrow">
            <a:avLst>
              <a:gd name="adj1" fmla="val 25000"/>
              <a:gd name="adj2" fmla="val 37276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Imagen 5" descr="WhatsApp Image 2020-04-01 at 15.14.36 (1)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44" y="809814"/>
            <a:ext cx="5969256" cy="60481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5325" y="4312325"/>
            <a:ext cx="2643159" cy="18903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smtClean="0">
                <a:solidFill>
                  <a:srgbClr val="000000"/>
                </a:solidFill>
              </a:rPr>
              <a:t>HAZ CLICK EN EL ALTAVOZ</a:t>
            </a:r>
            <a:endParaRPr lang="es-ES" sz="4400" dirty="0">
              <a:solidFill>
                <a:srgbClr val="000000"/>
              </a:solidFill>
            </a:endParaRPr>
          </a:p>
        </p:txBody>
      </p:sp>
      <p:pic>
        <p:nvPicPr>
          <p:cNvPr id="7" name="AUDIOCUENTO SIMÓN.mp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0226" y="1698347"/>
            <a:ext cx="1720255" cy="172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67804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8166"/>
            <a:ext cx="8229600" cy="1847009"/>
          </a:xfrm>
        </p:spPr>
        <p:txBody>
          <a:bodyPr>
            <a:noAutofit/>
          </a:bodyPr>
          <a:lstStyle/>
          <a:p>
            <a:r>
              <a:rPr lang="es-ES" sz="4800" b="1" dirty="0" smtClean="0">
                <a:latin typeface="Edelfontmed Regular"/>
                <a:cs typeface="Edelfontmed Regular"/>
              </a:rPr>
              <a:t>ADIVINANZA DE SIMÓN…</a:t>
            </a:r>
            <a:br>
              <a:rPr lang="es-ES" sz="4800" b="1" dirty="0" smtClean="0">
                <a:latin typeface="Edelfontmed Regular"/>
                <a:cs typeface="Edelfontmed Regular"/>
              </a:rPr>
            </a:br>
            <a:r>
              <a:rPr lang="es-ES" sz="4800" b="1" dirty="0" smtClean="0">
                <a:latin typeface="Edelfontmed Regular"/>
                <a:cs typeface="Edelfontmed Regular"/>
              </a:rPr>
              <a:t>ANIMAL QUE COMIENZA CON LA LETRA “S”…¿QUÉ ANIMAL ES?</a:t>
            </a:r>
            <a:endParaRPr lang="es-ES" sz="4800" b="1" dirty="0">
              <a:latin typeface="Edelfontmed Regular"/>
              <a:cs typeface="Edelfontmed Regular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853164" y="2909343"/>
            <a:ext cx="2643159" cy="18903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smtClean="0">
                <a:solidFill>
                  <a:srgbClr val="000000"/>
                </a:solidFill>
              </a:rPr>
              <a:t>HAZ CLICK EN EL ALTAVOZ</a:t>
            </a:r>
            <a:endParaRPr lang="es-ES" sz="4400" dirty="0">
              <a:solidFill>
                <a:srgbClr val="000000"/>
              </a:solidFill>
            </a:endParaRPr>
          </a:p>
        </p:txBody>
      </p:sp>
      <p:sp>
        <p:nvSpPr>
          <p:cNvPr id="6" name="Flecha curvada hacia la izquierda 5"/>
          <p:cNvSpPr/>
          <p:nvPr/>
        </p:nvSpPr>
        <p:spPr>
          <a:xfrm>
            <a:off x="6950622" y="2709194"/>
            <a:ext cx="1185482" cy="1768317"/>
          </a:xfrm>
          <a:prstGeom prst="curvedLeftArrow">
            <a:avLst>
              <a:gd name="adj1" fmla="val 25000"/>
              <a:gd name="adj2" fmla="val 37276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4" name="ADIVINANZA DE SIMÓN.mp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59121" y="3573913"/>
            <a:ext cx="1632164" cy="163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50793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2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6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0200401_133723 (1) co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0200401_155242 (1) co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4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Y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3" name="Estrella de 5 puntas 2"/>
          <p:cNvSpPr/>
          <p:nvPr/>
        </p:nvSpPr>
        <p:spPr>
          <a:xfrm>
            <a:off x="3617730" y="1801725"/>
            <a:ext cx="1845782" cy="1742652"/>
          </a:xfrm>
          <a:prstGeom prst="star5">
            <a:avLst/>
          </a:prstGeom>
          <a:solidFill>
            <a:srgbClr val="FFFF6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8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hatsApp Image 2020-03-31 at 16.47.1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295035"/>
          </a:xfrm>
        </p:spPr>
        <p:txBody>
          <a:bodyPr>
            <a:normAutofit/>
          </a:bodyPr>
          <a:lstStyle/>
          <a:p>
            <a:r>
              <a:rPr lang="es-ES" dirty="0" smtClean="0"/>
              <a:t>¡NOS ENCANTAN VUESTRAS CREACIONES PARA EL LIBRO VIAJERO VIRTUAL…!</a:t>
            </a:r>
            <a:endParaRPr lang="es-ES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609600" y="2981942"/>
            <a:ext cx="8229600" cy="2295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¿DÓNDE VIAJARÁ ESTA SEMANA EL LIBRO VIAJERO?...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CONTINUARÁ…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227252" y="5656235"/>
            <a:ext cx="3278107" cy="9599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solidFill>
                  <a:srgbClr val="000000"/>
                </a:solidFill>
              </a:rPr>
              <a:t>SIGUE LA PÁGINA…</a:t>
            </a:r>
            <a:endParaRPr lang="es-ES" sz="2800" dirty="0">
              <a:solidFill>
                <a:srgbClr val="000000"/>
              </a:solidFill>
            </a:endParaRPr>
          </a:p>
        </p:txBody>
      </p:sp>
      <p:sp>
        <p:nvSpPr>
          <p:cNvPr id="5" name="Flecha derecha 4"/>
          <p:cNvSpPr/>
          <p:nvPr/>
        </p:nvSpPr>
        <p:spPr>
          <a:xfrm>
            <a:off x="8376708" y="5877758"/>
            <a:ext cx="620183" cy="5168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02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685800" y="233574"/>
            <a:ext cx="7772400" cy="147002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PRIMAVERA</a:t>
            </a:r>
          </a:p>
          <a:p>
            <a:r>
              <a:rPr lang="es-ES" dirty="0" smtClean="0"/>
              <a:t>“</a:t>
            </a:r>
            <a:r>
              <a:rPr lang="es-ES" dirty="0" smtClean="0">
                <a:latin typeface="Edelfontmed Regular"/>
                <a:cs typeface="Edelfontmed Regular"/>
              </a:rPr>
              <a:t>LAS SEMILLAS CRECEN…</a:t>
            </a:r>
            <a:r>
              <a:rPr lang="es-ES" dirty="0" smtClean="0"/>
              <a:t>” 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715" y="0"/>
            <a:ext cx="1357333" cy="135733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99" y="4227727"/>
            <a:ext cx="2232811" cy="2232811"/>
          </a:xfrm>
          <a:prstGeom prst="rect">
            <a:avLst/>
          </a:prstGeom>
        </p:spPr>
      </p:pic>
      <p:pic>
        <p:nvPicPr>
          <p:cNvPr id="5" name="Imagen 4" descr="WhatsApp Image 2020-03-23 at 17.13.31 copi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543" y="1792643"/>
            <a:ext cx="32639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52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s-semillas-crec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G_20200402_154858 (1) copi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Imagen 4" descr="SEMILLA CARLA 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989"/>
            <a:ext cx="4000500" cy="3600450"/>
          </a:xfrm>
          <a:prstGeom prst="rect">
            <a:avLst/>
          </a:prstGeom>
        </p:spPr>
      </p:pic>
      <p:pic>
        <p:nvPicPr>
          <p:cNvPr id="6" name="Imagen 5" descr="RAYAN SEMIL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603439"/>
            <a:ext cx="4000500" cy="3272118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ctrTitle"/>
          </p:nvPr>
        </p:nvSpPr>
        <p:spPr>
          <a:xfrm>
            <a:off x="179293" y="4826374"/>
            <a:ext cx="4377765" cy="2031626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CARLA M.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Título 6"/>
          <p:cNvSpPr txBox="1">
            <a:spLocks/>
          </p:cNvSpPr>
          <p:nvPr/>
        </p:nvSpPr>
        <p:spPr>
          <a:xfrm>
            <a:off x="5647764" y="-149411"/>
            <a:ext cx="2796988" cy="1165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</a:rPr>
              <a:t>CARLA I.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Título 6"/>
          <p:cNvSpPr txBox="1">
            <a:spLocks/>
          </p:cNvSpPr>
          <p:nvPr/>
        </p:nvSpPr>
        <p:spPr>
          <a:xfrm>
            <a:off x="5800164" y="3292663"/>
            <a:ext cx="2796988" cy="1165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chemeClr val="bg1"/>
                </a:solidFill>
              </a:rPr>
              <a:t>RAYAN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4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IMÓN Y SAÚ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razón 2"/>
          <p:cNvSpPr/>
          <p:nvPr/>
        </p:nvSpPr>
        <p:spPr>
          <a:xfrm>
            <a:off x="6611470" y="1568823"/>
            <a:ext cx="1538941" cy="1733177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SAÚL</a:t>
            </a:r>
            <a:endParaRPr lang="es-ES" b="1" dirty="0"/>
          </a:p>
        </p:txBody>
      </p:sp>
      <p:sp>
        <p:nvSpPr>
          <p:cNvPr id="4" name="Estrella de 5 puntas 3"/>
          <p:cNvSpPr/>
          <p:nvPr/>
        </p:nvSpPr>
        <p:spPr>
          <a:xfrm>
            <a:off x="4767225" y="1411665"/>
            <a:ext cx="2450353" cy="1748117"/>
          </a:xfrm>
          <a:prstGeom prst="star5">
            <a:avLst/>
          </a:prstGeom>
          <a:solidFill>
            <a:srgbClr val="FFFF6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rgbClr val="000000"/>
                </a:solidFill>
              </a:rPr>
              <a:t>SIMÓN</a:t>
            </a:r>
            <a:endParaRPr lang="es-E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77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5400" dirty="0">
                <a:latin typeface="Edelfontmed Regular"/>
                <a:cs typeface="Edelfontmed Regular"/>
              </a:rPr>
              <a:t>B</a:t>
            </a:r>
            <a:r>
              <a:rPr lang="es-ES" sz="5400" dirty="0" smtClean="0">
                <a:latin typeface="Edelfontmed Regular"/>
                <a:cs typeface="Edelfontmed Regular"/>
              </a:rPr>
              <a:t>its de inteligencia: </a:t>
            </a:r>
            <a:br>
              <a:rPr lang="es-ES" sz="5400" dirty="0" smtClean="0">
                <a:latin typeface="Edelfontmed Regular"/>
                <a:cs typeface="Edelfontmed Regular"/>
              </a:rPr>
            </a:br>
            <a:r>
              <a:rPr lang="es-ES" sz="5400" dirty="0" smtClean="0">
                <a:latin typeface="Edelfontmed Regular"/>
                <a:cs typeface="Edelfontmed Regular"/>
              </a:rPr>
              <a:t>“Arte con Miró”</a:t>
            </a:r>
            <a:endParaRPr lang="es-ES" sz="5400" dirty="0">
              <a:latin typeface="Edelfontmed Regular"/>
              <a:cs typeface="Edelfontmed Regular"/>
            </a:endParaRPr>
          </a:p>
        </p:txBody>
      </p:sp>
      <p:pic>
        <p:nvPicPr>
          <p:cNvPr id="3" name="Imagen 2" descr="410320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4990"/>
            <a:ext cx="8331200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2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hatsApp Image 2020-04-03 at 12.51.45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081"/>
            <a:ext cx="9144000" cy="577991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14768"/>
            <a:ext cx="9144000" cy="1063313"/>
          </a:xfrm>
          <a:prstGeom prst="rect">
            <a:avLst/>
          </a:prstGeom>
          <a:solidFill>
            <a:srgbClr val="FFC8F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 smtClean="0">
                <a:solidFill>
                  <a:schemeClr val="tx1"/>
                </a:solidFill>
              </a:rPr>
              <a:t>ARTISTA: JORGE. TÍTULO DE SU OBRA:</a:t>
            </a:r>
          </a:p>
          <a:p>
            <a:pPr algn="ctr"/>
            <a:r>
              <a:rPr lang="es-ES" sz="3200" b="1" dirty="0" smtClean="0">
                <a:solidFill>
                  <a:schemeClr val="tx1"/>
                </a:solidFill>
              </a:rPr>
              <a:t>“</a:t>
            </a:r>
            <a:r>
              <a:rPr lang="es-ES" sz="4800" b="1" i="1" dirty="0">
                <a:solidFill>
                  <a:schemeClr val="tx1"/>
                </a:solidFill>
                <a:latin typeface="Edelfontmed Regular"/>
                <a:cs typeface="Edelfontmed Regular"/>
              </a:rPr>
              <a:t>E</a:t>
            </a:r>
            <a:r>
              <a:rPr lang="es-ES" sz="4800" b="1" i="1" dirty="0" smtClean="0">
                <a:solidFill>
                  <a:schemeClr val="tx1"/>
                </a:solidFill>
                <a:latin typeface="Edelfontmed Regular"/>
                <a:cs typeface="Edelfontmed Regular"/>
              </a:rPr>
              <a:t>l niño</a:t>
            </a:r>
            <a:r>
              <a:rPr lang="es-ES" sz="3600" b="1" dirty="0" smtClean="0">
                <a:solidFill>
                  <a:schemeClr val="tx1"/>
                </a:solidFill>
              </a:rPr>
              <a:t>”</a:t>
            </a:r>
            <a:endParaRPr lang="es-E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1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ROBERTO AR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091" y="1314373"/>
            <a:ext cx="9834321" cy="623219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0"/>
            <a:ext cx="9144000" cy="1314373"/>
          </a:xfrm>
          <a:prstGeom prst="rect">
            <a:avLst/>
          </a:prstGeom>
          <a:solidFill>
            <a:srgbClr val="FFC8FE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</a:rPr>
              <a:t>ARTISTA: ROBERTO.TÍTULO DE SU OBRA</a:t>
            </a:r>
            <a:r>
              <a:rPr lang="es-ES" sz="4400" b="1" dirty="0" smtClean="0">
                <a:solidFill>
                  <a:schemeClr val="tx1"/>
                </a:solidFill>
              </a:rPr>
              <a:t>: “</a:t>
            </a:r>
            <a:r>
              <a:rPr lang="es-ES" sz="6000" b="1" dirty="0">
                <a:solidFill>
                  <a:schemeClr val="tx1"/>
                </a:solidFill>
                <a:latin typeface="Edelfontmed Regular"/>
                <a:cs typeface="Edelfontmed Regular"/>
              </a:rPr>
              <a:t>P</a:t>
            </a:r>
            <a:r>
              <a:rPr lang="es-ES" sz="6000" b="1" dirty="0" smtClean="0">
                <a:solidFill>
                  <a:schemeClr val="tx1"/>
                </a:solidFill>
                <a:latin typeface="Edelfontmed Regular"/>
                <a:cs typeface="Edelfontmed Regular"/>
              </a:rPr>
              <a:t>ájaro rojo</a:t>
            </a:r>
            <a:r>
              <a:rPr lang="es-ES" sz="4400" b="1" dirty="0" smtClean="0">
                <a:solidFill>
                  <a:schemeClr val="tx1"/>
                </a:solidFill>
              </a:rPr>
              <a:t>”</a:t>
            </a:r>
            <a:endParaRPr lang="es-E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41855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s-ES" sz="3600" dirty="0" smtClean="0"/>
              <a:t>EL PAISAJE DE MIS SUEÑOS… GLORIA FUERTES</a:t>
            </a:r>
            <a:endParaRPr lang="es-ES" dirty="0"/>
          </a:p>
        </p:txBody>
      </p:sp>
      <p:pic>
        <p:nvPicPr>
          <p:cNvPr id="4" name="Imagen 3" descr="paisaje-e154960003437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141"/>
            <a:ext cx="9144000" cy="552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0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WhatsApp Image 2020-04-06 at 11.14.19 copia 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2999" y="-1142999"/>
            <a:ext cx="6858001" cy="9144000"/>
          </a:xfrm>
          <a:prstGeom prst="rect">
            <a:avLst/>
          </a:prstGeom>
        </p:spPr>
      </p:pic>
      <p:sp>
        <p:nvSpPr>
          <p:cNvPr id="3" name="Nube 2"/>
          <p:cNvSpPr/>
          <p:nvPr/>
        </p:nvSpPr>
        <p:spPr>
          <a:xfrm>
            <a:off x="-1" y="0"/>
            <a:ext cx="9144000" cy="1033777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EL PAISAJE DE MIS SUEÑOS…”ARBOLEDA”</a:t>
            </a: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925371" y="1535897"/>
            <a:ext cx="2421664" cy="1535897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JORGE</a:t>
            </a:r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AISAJE RAY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Nube 4"/>
          <p:cNvSpPr/>
          <p:nvPr/>
        </p:nvSpPr>
        <p:spPr>
          <a:xfrm>
            <a:off x="0" y="0"/>
            <a:ext cx="9144000" cy="1033777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EL PAISAJE DE MIS SUEÑOS…”RESPLANDOR”</a:t>
            </a:r>
            <a:endParaRPr lang="es-ES" dirty="0"/>
          </a:p>
        </p:txBody>
      </p:sp>
      <p:sp>
        <p:nvSpPr>
          <p:cNvPr id="2" name="Estrella de 5 puntas 1"/>
          <p:cNvSpPr/>
          <p:nvPr/>
        </p:nvSpPr>
        <p:spPr>
          <a:xfrm>
            <a:off x="7353593" y="0"/>
            <a:ext cx="2421664" cy="1535897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RAYAN</a:t>
            </a:r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4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be 1"/>
          <p:cNvSpPr/>
          <p:nvPr/>
        </p:nvSpPr>
        <p:spPr>
          <a:xfrm>
            <a:off x="0" y="0"/>
            <a:ext cx="9144000" cy="12700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solidFill>
                  <a:srgbClr val="000000"/>
                </a:solidFill>
              </a:rPr>
              <a:t>EL PAISAJE DE MIS SUEÑOS…”LAGO DE FLORES”</a:t>
            </a:r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3" name="Imagen 2" descr="LAGO CON FLO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0"/>
            <a:ext cx="9144000" cy="6801053"/>
          </a:xfrm>
          <a:prstGeom prst="rect">
            <a:avLst/>
          </a:prstGeom>
        </p:spPr>
      </p:pic>
      <p:sp>
        <p:nvSpPr>
          <p:cNvPr id="4" name="Estrella de 5 puntas 3"/>
          <p:cNvSpPr/>
          <p:nvPr/>
        </p:nvSpPr>
        <p:spPr>
          <a:xfrm>
            <a:off x="7353593" y="0"/>
            <a:ext cx="2421664" cy="1535897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000000"/>
                </a:solidFill>
              </a:rPr>
              <a:t>SIMÓN</a:t>
            </a:r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21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latin typeface="Edelfontmed Regular"/>
                <a:cs typeface="Edelfontmed Regular"/>
              </a:rPr>
              <a:t>¡</a:t>
            </a:r>
            <a:r>
              <a:rPr lang="es-ES" dirty="0" smtClean="0">
                <a:latin typeface="Edelfontmed Regular"/>
                <a:cs typeface="Edelfontmed Regular"/>
              </a:rPr>
              <a:t>NOS ENCANTAN VUESTRAS CREACIONES!</a:t>
            </a:r>
            <a:endParaRPr lang="es-ES" dirty="0">
              <a:latin typeface="Edelfontmed Regular"/>
              <a:cs typeface="Edelfontmed Regular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30274" y="2111984"/>
            <a:ext cx="51050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>
                <a:latin typeface="Edelfontmed Regular"/>
                <a:cs typeface="Edelfontmed Regular"/>
              </a:rPr>
              <a:t>¡</a:t>
            </a:r>
            <a:r>
              <a:rPr lang="es-ES" sz="7200" dirty="0" smtClean="0">
                <a:latin typeface="Edelfontmed Regular"/>
                <a:cs typeface="Edelfontmed Regular"/>
              </a:rPr>
              <a:t>GRACIAS!</a:t>
            </a:r>
          </a:p>
          <a:p>
            <a:r>
              <a:rPr lang="es-ES" sz="7200" dirty="0">
                <a:latin typeface="Edelfontmed Regular"/>
                <a:cs typeface="Edelfontmed Regular"/>
              </a:rPr>
              <a:t>¡</a:t>
            </a:r>
            <a:r>
              <a:rPr lang="es-ES" sz="7200" dirty="0" smtClean="0">
                <a:latin typeface="Edelfontmed Regular"/>
                <a:cs typeface="Edelfontmed Regular"/>
              </a:rPr>
              <a:t>OS QUEREMOS!</a:t>
            </a:r>
            <a:endParaRPr lang="es-ES" sz="7200" dirty="0">
              <a:latin typeface="Edelfontmed Regular"/>
              <a:cs typeface="Edelfontmed Regular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790627" y="5657671"/>
            <a:ext cx="53533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200" dirty="0" smtClean="0">
                <a:latin typeface="Edelfontmed Regular"/>
                <a:cs typeface="Edelfontmed Regular"/>
              </a:rPr>
              <a:t>SUSANA Y EVA</a:t>
            </a:r>
          </a:p>
        </p:txBody>
      </p:sp>
      <p:sp>
        <p:nvSpPr>
          <p:cNvPr id="5" name="Corazón 4"/>
          <p:cNvSpPr/>
          <p:nvPr/>
        </p:nvSpPr>
        <p:spPr>
          <a:xfrm>
            <a:off x="6035288" y="1835993"/>
            <a:ext cx="2651512" cy="2584315"/>
          </a:xfrm>
          <a:prstGeom prst="hear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638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169</Words>
  <Application>Microsoft Macintosh PowerPoint</Application>
  <PresentationFormat>Presentación en pantalla (4:3)</PresentationFormat>
  <Paragraphs>34</Paragraphs>
  <Slides>25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UN POQUITO DE VOSOTR@S…VUESTRAS MAGNÍFICAS CREACIONES…</vt:lpstr>
      <vt:lpstr>EL LIBRO VIAJERO HA VIAJADO A CASA DE…</vt:lpstr>
      <vt:lpstr>Presentación de PowerPoint</vt:lpstr>
      <vt:lpstr>Presentación de PowerPoint</vt:lpstr>
      <vt:lpstr>AUDIO CUENTO DE SIMÓN…</vt:lpstr>
      <vt:lpstr>ADIVINANZA DE SIMÓN… ANIMAL QUE COMIENZA CON LA LETRA “S”…¿QUÉ ANIMAL ES?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¡NOS ENCANTAN VUESTRAS CREACIONES PARA EL LIBRO VIAJERO VIRTUAL…!</vt:lpstr>
      <vt:lpstr>Presentación de PowerPoint</vt:lpstr>
      <vt:lpstr>Presentación de PowerPoint</vt:lpstr>
      <vt:lpstr>CARLA M.</vt:lpstr>
      <vt:lpstr>Presentación de PowerPoint</vt:lpstr>
      <vt:lpstr>Bits de inteligencia:  “Arte con Miró”</vt:lpstr>
      <vt:lpstr>Presentación de PowerPoint</vt:lpstr>
      <vt:lpstr>Presentación de PowerPoint</vt:lpstr>
      <vt:lpstr>EL PAISAJE DE MIS SUEÑOS… GLORIA FUERTES</vt:lpstr>
      <vt:lpstr>Presentación de PowerPoint</vt:lpstr>
      <vt:lpstr>Presentación de PowerPoint</vt:lpstr>
      <vt:lpstr>Presentación de PowerPoint</vt:lpstr>
      <vt:lpstr>¡NOS ENCANTAN VUESTRAS CREACIONES!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LIBRO VIAJERO HA VIAJADO A CASA DE…</dc:title>
  <dc:creator>Eva</dc:creator>
  <cp:lastModifiedBy>Eva</cp:lastModifiedBy>
  <cp:revision>19</cp:revision>
  <dcterms:created xsi:type="dcterms:W3CDTF">2020-04-06T08:41:37Z</dcterms:created>
  <dcterms:modified xsi:type="dcterms:W3CDTF">2020-04-06T15:05:47Z</dcterms:modified>
</cp:coreProperties>
</file>